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6da95b95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6da95b95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da95b95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da95b95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6da95b95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6da95b95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6da95b95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6da95b95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da95b95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da95b95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Form attributes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47375" y="12626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Form Attributes.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form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Detailed Explanation.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97225" y="445025"/>
            <a:ext cx="53577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36425" y="1191300"/>
            <a:ext cx="4887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Process to be performed on form when form is submitted.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URI to process the form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Web page where information proceeds.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.php, .jsp, .asp, or any URL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22725" y="420100"/>
            <a:ext cx="50601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Action Attribute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349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Where to open the response after submitting the 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Keywords used with the target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4321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attribute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2750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_blank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_self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_parent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_top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Framename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3328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List of Target Attributes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80625" y="1119850"/>
            <a:ext cx="5347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_self: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response will be  displayed  in current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_blank: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load the response in a new page. (new tab)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95650" y="386875"/>
            <a:ext cx="54321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List of Target Attributes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